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2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33" autoAdjust="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AAE2F-DC3C-48E0-91EE-11040200B7E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410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AAE2F-DC3C-48E0-91EE-11040200B7E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644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AAE2F-DC3C-48E0-91EE-11040200B7E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027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AAE2F-DC3C-48E0-91EE-11040200B7E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654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AAE2F-DC3C-48E0-91EE-11040200B7E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662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FAAE2F-DC3C-48E0-91EE-11040200B7E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196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watchderbyshire.co.uk/reports-and-publications/patient-participation-group-guid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125078" y="1527949"/>
            <a:ext cx="10191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PPG Involvement in General Practice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1669827" y="2690087"/>
            <a:ext cx="85881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itchFamily="34" charset="0"/>
                <a:cs typeface="Arial" pitchFamily="34" charset="0"/>
              </a:rPr>
              <a:t>Lisa Roberts, ICB Clinical Quality Manger</a:t>
            </a:r>
          </a:p>
          <a:p>
            <a:pPr algn="ctr"/>
            <a:r>
              <a:rPr lang="en-GB" sz="2000" b="1" dirty="0">
                <a:latin typeface="Arial" pitchFamily="34" charset="0"/>
                <a:cs typeface="Arial" pitchFamily="34" charset="0"/>
              </a:rPr>
              <a:t>Jessica Timmins, ICB Head of PC Nursing &amp; Quality</a:t>
            </a:r>
          </a:p>
          <a:p>
            <a:pPr algn="ctr"/>
            <a:r>
              <a:rPr lang="en-GB" sz="2000" b="1" dirty="0">
                <a:latin typeface="Arial" pitchFamily="34" charset="0"/>
                <a:cs typeface="Arial" pitchFamily="34" charset="0"/>
              </a:rPr>
              <a:t>Primary Care Quality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CFA9A-9C5E-2C6D-502D-3A5601407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PPG Members/Chairperson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8F808-8AF4-F789-343A-7FD72733D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Thank you for your continued support and involvement.</a:t>
            </a:r>
          </a:p>
          <a:p>
            <a:r>
              <a:rPr lang="en-GB" dirty="0"/>
              <a:t>This session aims to share themes, celebrate successes, and explore opportunities for further engagement with general practice.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4724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5325F-F470-56FF-C12F-095CDE730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Key Themes from Quality Visits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E102C-AE85-4F1A-FBCD-7B3328AA5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Common themes include: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Active and supportive groups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Regular meetings and feedback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Community involvement and Healthwatch support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Recruitment and promotion efforts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2413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A1FAF-CA92-1EEA-6978-BC27F2EF7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Current PPG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25BA7-C953-5D2C-30B5-9D633E2AC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808802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PPG activity remains strong across many practices</a:t>
            </a:r>
          </a:p>
          <a:p>
            <a:r>
              <a:rPr lang="en-GB" dirty="0"/>
              <a:t>Some practices have seen a slight reduction, often due to recruitment or demographic challenges</a:t>
            </a:r>
          </a:p>
          <a:p>
            <a:r>
              <a:rPr lang="en-GB" dirty="0"/>
              <a:t>Many practices have successfully reactivated or strengthened their PPG </a:t>
            </a:r>
          </a:p>
          <a:p>
            <a:r>
              <a:rPr lang="en-GB" dirty="0"/>
              <a:t>The Quality Visiting Programme supports practices to:</a:t>
            </a:r>
          </a:p>
          <a:p>
            <a:pPr lvl="1"/>
            <a:r>
              <a:rPr lang="en-GB" dirty="0"/>
              <a:t>Actively involve patients</a:t>
            </a:r>
          </a:p>
          <a:p>
            <a:pPr lvl="1"/>
            <a:r>
              <a:rPr lang="en-GB" dirty="0"/>
              <a:t>Continue growing meaningful engagement</a:t>
            </a:r>
          </a:p>
          <a:p>
            <a:pPr lvl="1"/>
            <a:r>
              <a:rPr lang="en-GB" dirty="0"/>
              <a:t>Share good practice and learning across the system</a:t>
            </a:r>
          </a:p>
        </p:txBody>
      </p:sp>
    </p:spTree>
    <p:extLst>
      <p:ext uri="{BB962C8B-B14F-4D97-AF65-F5344CB8AC3E}">
        <p14:creationId xmlns:p14="http://schemas.microsoft.com/office/powerpoint/2010/main" val="946190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Roles of PPG Members</a:t>
            </a:r>
            <a:endParaRPr lang="en-GB" sz="3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729" y="1600200"/>
            <a:ext cx="10040471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PPG members play a vital role in: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Representing patient voice</a:t>
            </a:r>
          </a:p>
          <a:p>
            <a:r>
              <a:rPr lang="en-GB" dirty="0"/>
              <a:t>Supporting practice initiatives</a:t>
            </a:r>
          </a:p>
          <a:p>
            <a:r>
              <a:rPr lang="en-GB" dirty="0"/>
              <a:t>Providing feedback and suggestions</a:t>
            </a:r>
          </a:p>
          <a:p>
            <a:r>
              <a:rPr lang="en-GB" dirty="0"/>
              <a:t>Promoting services and engagement</a:t>
            </a:r>
          </a:p>
          <a:p>
            <a:endParaRPr lang="en-GB" sz="2800" dirty="0"/>
          </a:p>
          <a:p>
            <a:r>
              <a:rPr lang="en-GB" dirty="0">
                <a:hlinkClick r:id="rId3"/>
              </a:rPr>
              <a:t>https://www.healthwatchderbyshire.co.uk/reports-and-publications/patient-participation-group-guide</a:t>
            </a:r>
            <a:r>
              <a:rPr lang="en-GB" dirty="0"/>
              <a:t> </a:t>
            </a:r>
            <a:endParaRPr lang="en-GB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9B6681-1A9C-7B5E-0D66-B6AEA4B7AC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945884">
            <a:off x="8242741" y="1162049"/>
            <a:ext cx="2069757" cy="283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78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B5638-B938-2B3A-9758-5FC9B6479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51338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Primary Care Quality Team Agenda Item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Any topics you would like us to cover?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258D9-0A55-4CB3-F9A5-DA7074C86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899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204</Words>
  <Application>Microsoft Office PowerPoint</Application>
  <PresentationFormat>Widescreen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PPG Members/Chairperson</vt:lpstr>
      <vt:lpstr>Key Themes from Quality Visits</vt:lpstr>
      <vt:lpstr>Current PPG Activity</vt:lpstr>
      <vt:lpstr>Roles of PPG Members</vt:lpstr>
      <vt:lpstr>Primary Care Quality Team Agenda Item   Any topics you would like us to cover?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MORTON, Hannah (NHS DERBY AND DERBYSHIRE ICB - 15M)</cp:lastModifiedBy>
  <cp:revision>13</cp:revision>
  <dcterms:created xsi:type="dcterms:W3CDTF">2022-07-06T14:52:02Z</dcterms:created>
  <dcterms:modified xsi:type="dcterms:W3CDTF">2025-10-13T09:39:08Z</dcterms:modified>
</cp:coreProperties>
</file>